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59" r:id="rId6"/>
    <p:sldId id="263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04856" cy="295232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Підпроект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«Збережемо природу заради майбутнього»</a:t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«Посади дерево – дихай разом з ним»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239496"/>
            <a:ext cx="4176464" cy="158417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</a:pPr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Підготував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>
              <a:lnSpc>
                <a:spcPct val="80000"/>
              </a:lnSpc>
            </a:pP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Рій «Козаченьки»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Керівник</a:t>
            </a:r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>
              <a:lnSpc>
                <a:spcPct val="80000"/>
              </a:lnSpc>
            </a:pPr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Педагог-організатор</a:t>
            </a:r>
          </a:p>
          <a:p>
            <a:pPr algn="ctr">
              <a:lnSpc>
                <a:spcPct val="80000"/>
              </a:lnSpc>
            </a:pPr>
            <a:r>
              <a:rPr lang="uk-UA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Боднюк</a:t>
            </a:r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Жанна Миколаївна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88640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освіти </a:t>
            </a:r>
            <a:r>
              <a:rPr lang="uk-UA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Маньківської</a:t>
            </a: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None/>
            </a:pP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районної державної адміністрації </a:t>
            </a:r>
          </a:p>
          <a:p>
            <a:pPr algn="ctr">
              <a:lnSpc>
                <a:spcPct val="80000"/>
              </a:lnSpc>
              <a:buNone/>
            </a:pPr>
            <a:r>
              <a:rPr lang="uk-UA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Подібнянська</a:t>
            </a: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загальноосвітня </a:t>
            </a:r>
          </a:p>
          <a:p>
            <a:pPr algn="ctr">
              <a:lnSpc>
                <a:spcPct val="80000"/>
              </a:lnSpc>
              <a:buNone/>
            </a:pP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І – ІІІ ступенів</a:t>
            </a:r>
          </a:p>
          <a:p>
            <a:pPr algn="ctr">
              <a:lnSpc>
                <a:spcPct val="80000"/>
              </a:lnSpc>
              <a:buNone/>
            </a:pPr>
            <a:r>
              <a:rPr lang="uk-UA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Маньківської</a:t>
            </a: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районної ради</a:t>
            </a:r>
          </a:p>
          <a:p>
            <a:pPr algn="ctr">
              <a:lnSpc>
                <a:spcPct val="80000"/>
              </a:lnSpc>
              <a:buNone/>
            </a:pP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Черкаської області </a:t>
            </a:r>
          </a:p>
        </p:txBody>
      </p:sp>
    </p:spTree>
    <p:extLst>
      <p:ext uri="{BB962C8B-B14F-4D97-AF65-F5344CB8AC3E}">
        <p14:creationId xmlns:p14="http://schemas.microsoft.com/office/powerpoint/2010/main" val="234279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125112" cy="3528392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підпроекту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 культури в учнів, поширення знань про стан, значення та захист зелених молодих насаджень та старих дерев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підпроекту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 нашої школи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0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5589240"/>
            <a:ext cx="6514885" cy="792088"/>
          </a:xfrm>
        </p:spPr>
        <p:txBody>
          <a:bodyPr>
            <a:normAutofit fontScale="25000" lnSpcReduction="20000"/>
          </a:bodyPr>
          <a:lstStyle/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Девіз </a:t>
            </a:r>
            <a:r>
              <a:rPr lang="uk-UA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підпроекту</a:t>
            </a: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«Природу- матінку, як щастя бережіть, любов свою на ділі до кажіть». 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479540" cy="485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21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949280"/>
            <a:ext cx="5866814" cy="763487"/>
          </a:xfrm>
        </p:spPr>
        <p:txBody>
          <a:bodyPr/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 «Хто дерево посадить, той природі друг»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4" y="188640"/>
            <a:ext cx="5158740" cy="353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17023" r="7449" b="9659"/>
          <a:stretch/>
        </p:blipFill>
        <p:spPr>
          <a:xfrm>
            <a:off x="3995936" y="2564904"/>
            <a:ext cx="4880576" cy="356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928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949280"/>
            <a:ext cx="6048672" cy="720080"/>
          </a:xfrm>
        </p:spPr>
        <p:txBody>
          <a:bodyPr/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Акція: «Посади дерево – дихай разом з ним»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47072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15412"/>
            <a:ext cx="4783172" cy="3409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33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5805264"/>
            <a:ext cx="6480720" cy="924475"/>
          </a:xfrm>
        </p:spPr>
        <p:txBody>
          <a:bodyPr/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Акція: «Не забуть про молодий сад він тобі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віддяче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120640" cy="383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5151120" cy="386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25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842890"/>
            <a:ext cx="5472608" cy="924475"/>
          </a:xfrm>
        </p:spPr>
        <p:txBody>
          <a:bodyPr/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Акція: «Доглянь за деревами старожилами»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44" y="2564904"/>
            <a:ext cx="468052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t="8069" r="2143" b="15696"/>
          <a:stretch/>
        </p:blipFill>
        <p:spPr>
          <a:xfrm>
            <a:off x="274320" y="332656"/>
            <a:ext cx="48017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056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805264"/>
            <a:ext cx="7125113" cy="924475"/>
          </a:xfrm>
        </p:spPr>
        <p:txBody>
          <a:bodyPr/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 «Ми дерева всі побілим , шкідників ми всіх зупиним»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60851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04" y="2420888"/>
            <a:ext cx="470175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18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60648"/>
            <a:ext cx="4608512" cy="4248472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…Природо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Ти – наш другий дім,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Колиско мила, берегине славна.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нам у ньому затишно було,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 прикласти треба нам немало.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 іде, і нас вона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Світанки сині в поле зустрічати.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правило святе повинні знати ми: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треба все садить, а не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ламати….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33056"/>
            <a:ext cx="4107952" cy="268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3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117</TotalTime>
  <Words>197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Підпроект «Збережемо природу заради майбутнього» Тема: «Посади дерево – дихай разом з ним»</vt:lpstr>
      <vt:lpstr>Презентация PowerPoint</vt:lpstr>
      <vt:lpstr>Презентация PowerPoint</vt:lpstr>
      <vt:lpstr>Акція «Хто дерево посадить, той природі друг»</vt:lpstr>
      <vt:lpstr>Акція: «Посади дерево – дихай разом з ним»</vt:lpstr>
      <vt:lpstr>Акція: «Не забуть про молодий сад він тобі віддяче»</vt:lpstr>
      <vt:lpstr>Акція: «Доглянь за деревами старожилами»</vt:lpstr>
      <vt:lpstr>Акція «Ми дерева всі побілим , шкідників ми всіх зупиним»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Підпроект «Збережемо природу заради майбутнього» Тема: «Посади дерево – дихай разом з ним»</dc:title>
  <dc:creator>Janna</dc:creator>
  <cp:lastModifiedBy>Пользователь Windows</cp:lastModifiedBy>
  <cp:revision>10</cp:revision>
  <dcterms:created xsi:type="dcterms:W3CDTF">2019-09-11T08:40:52Z</dcterms:created>
  <dcterms:modified xsi:type="dcterms:W3CDTF">2019-09-11T19:17:21Z</dcterms:modified>
</cp:coreProperties>
</file>